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13716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Максим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914400" y="2286000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3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Мокряков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914400" y="3200400"/>
            <a:ext cx="731520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00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Студент | Програміст | Стрілок з луку</a:t>
            </a:r>
            <a:endParaRPr lang="en-US" sz="2000" dirty="0"/>
          </a:p>
        </p:txBody>
      </p:sp>
      <p:pic>
        <p:nvPicPr>
          <p:cNvPr id="5" name="Image 0" descr="/home/maksym/SAN/san-git-hub/semester-5/projektowanie-uniwersalne/project-1-presentation/medoyed/src/shared/assets/img/hobby-im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200400" y="4114800"/>
            <a:ext cx="2743200" cy="27432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200400" y="4114800"/>
            <a:ext cx="2743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" dirty="0">
                <a:solidFill>
                  <a:srgbClr val="FFFFFF"/>
                </a:solidFill>
              </a:rPr>
              <a:t>Фото Максима під час стрільби з луку</a:t>
            </a:r>
            <a:endParaRPr lang="en-US" sz="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 мене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914400" y="1371600"/>
            <a:ext cx="73152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Ім'я: Максим Мокряков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Вік: 20 років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Місто: Łódź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Напрямок: Інформаційні технології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Захоплення: програмування, стрільба з луку</a:t>
            </a:r>
            <a:endParaRPr lang="en-US" sz="2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914400"/>
            <a:ext cx="1371600" cy="1371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743200"/>
            <a:ext cx="1371600" cy="1371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14400" y="4023360"/>
            <a:ext cx="5943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Цікавлюсь технологіями та розробкою програмного забезпечення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Моя освіта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914400" y="1371600"/>
            <a:ext cx="7315200" cy="1371600"/>
          </a:xfrm>
          <a:prstGeom prst="rect">
            <a:avLst/>
          </a:prstGeom>
          <a:solidFill>
            <a:srgbClr val="F0F0F0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7280" y="155448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🎓 Університет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97280" y="201168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[Назва твого університету]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97280" y="237744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Факультет: [Твій факультет]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14400" y="3017520"/>
            <a:ext cx="7315200" cy="1097280"/>
          </a:xfrm>
          <a:prstGeom prst="rect">
            <a:avLst/>
          </a:prstGeom>
          <a:solidFill>
            <a:srgbClr val="F8F8F8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97280" y="320040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Спеціальність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97280" y="365760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Інформаційні технології / Комп'ютерні науки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14400" y="41148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Курс: [X] курс   • Рік вступу: [202X]   • Очікуваний рік випуску: [202X]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хоббі та інтереси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371600"/>
            <a:ext cx="3657600" cy="137160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55448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🎮 [Хоббі 1]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14400" y="201168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геймінг, стратегічні ігри, кіберспорт]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754880" y="1371600"/>
            <a:ext cx="3657600" cy="1371600"/>
          </a:xfrm>
          <a:prstGeom prst="rect">
            <a:avLst/>
          </a:prstGeom>
          <a:solidFill>
            <a:srgbClr val="E3F2FD"/>
          </a:solidFill>
          <a:ln w="25400">
            <a:solidFill>
              <a:srgbClr val="2196F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37760" y="155448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⚽ [Хоббі 2]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37760" y="201168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спорт, футбол, фітнес]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31520" y="3017520"/>
            <a:ext cx="3657600" cy="137160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14400" y="320040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[Хоббі 3]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14400" y="365760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читання, навчання нового, технічна література]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4754880" y="3017520"/>
            <a:ext cx="3657600" cy="1371600"/>
          </a:xfrm>
          <a:prstGeom prst="rect">
            <a:avLst/>
          </a:prstGeom>
          <a:solidFill>
            <a:srgbClr val="F3E5F5"/>
          </a:solidFill>
          <a:ln w="25400">
            <a:solidFill>
              <a:srgbClr val="9C27B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937760" y="320040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🎵 [Хоббі 4]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937760" y="365760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музика, подорожі, фотографія]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914400" y="475488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хоббі допомагають мені розвиватися всебічно та знаходити баланс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Навички програмування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31520" y="118872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Мови програмування: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097280" y="1645920"/>
            <a:ext cx="69494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 - просунутий рівень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Python - середній рівень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 - базовий рівень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C++ - базовий рівень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[Інші мови, якими володієш]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1520" y="320040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Frameworks та інструменти: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7280" y="3657600"/>
            <a:ext cx="69494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Next.js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[Інші frameworks, якими користуєшся]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14400" y="5029200"/>
            <a:ext cx="7315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⏱️ Досвід програмування: [X] роки(ів)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проекти та досягнення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280160"/>
            <a:ext cx="7680960" cy="914400"/>
          </a:xfrm>
          <a:prstGeom prst="rect">
            <a:avLst/>
          </a:prstGeom>
          <a:solidFill>
            <a:srgbClr val="E8F5E9"/>
          </a:solidFill>
          <a:ln w="127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46304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🚀 [Назва проекту 1]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914400" y="182880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[Короткий опис проекту - технології, результат]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31520" y="2377440"/>
            <a:ext cx="7680960" cy="914400"/>
          </a:xfrm>
          <a:prstGeom prst="rect">
            <a:avLst/>
          </a:prstGeom>
          <a:solidFill>
            <a:srgbClr val="E3F2FD"/>
          </a:solidFill>
          <a:ln w="12700">
            <a:solidFill>
              <a:srgbClr val="2196F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4400" y="256032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[Назва проекту 2]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14400" y="292608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[Короткий опис проекту - технології, результат]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31520" y="356616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🏆 Досягнення: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14400" y="4023360"/>
            <a:ext cx="7315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1 - наприклад: участь у хакатоні, перемога в змаганні]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2 - наприклад: сертифікат, курс]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3 - наприклад: внесок в open-source проект]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4]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Технології та інструменти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80160"/>
            <a:ext cx="3931920" cy="1645920"/>
          </a:xfrm>
          <a:prstGeom prst="rect">
            <a:avLst/>
          </a:prstGeom>
          <a:solidFill>
            <a:srgbClr val="E3F2FD"/>
          </a:solidFill>
          <a:ln w="25400">
            <a:solidFill>
              <a:srgbClr val="2196F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4008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🎨 Frontend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4008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HTML / CSS / SCSS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Vue / Angular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 CSS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754880" y="1280160"/>
            <a:ext cx="3931920" cy="164592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3776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⚙️ Backend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3776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Python / Django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REST API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PostgreSQL / MongoDB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457200" y="3200400"/>
            <a:ext cx="3931920" cy="164592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008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DevOps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64008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CI/CD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Linux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4754880" y="3200400"/>
            <a:ext cx="3931920" cy="1645920"/>
          </a:xfrm>
          <a:prstGeom prst="rect">
            <a:avLst/>
          </a:prstGeom>
          <a:solidFill>
            <a:srgbClr val="F3E5F5"/>
          </a:solidFill>
          <a:ln w="25400">
            <a:solidFill>
              <a:srgbClr val="9C27B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93776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🛠️ Інструменти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93776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VS Code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Figma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Postman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Jira / Trello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Контакти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828800" y="1828800"/>
            <a:ext cx="5486400" cy="2286000"/>
          </a:xfrm>
          <a:prstGeom prst="rect">
            <a:avLst/>
          </a:prstGeom>
          <a:solidFill>
            <a:srgbClr val="F5F5F5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86000" y="210312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📧 Email: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0" y="210312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[твій.email@example.com]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86000" y="265176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GitHub: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114800" y="265176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github.com/[твій-username]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286000" y="32004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LinkedIn: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114800" y="320040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linkedin.com/in/[твій-профіль]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286000" y="374904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📱 Телефон: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114800" y="374904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[+XX XXX XXX XXX]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828800" y="4572000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Дякую за увагу!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828800" y="5120640"/>
            <a:ext cx="54864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Відкритий до співпраці та нових можливостей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[Твій університет]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презентація</dc:title>
  <dc:subject>Презентація про себе</dc:subject>
  <dc:creator>Maksym</dc:creator>
  <cp:lastModifiedBy>Maksym</cp:lastModifiedBy>
  <cp:revision>1</cp:revision>
  <dcterms:created xsi:type="dcterms:W3CDTF">2025-11-04T16:39:46Z</dcterms:created>
  <dcterms:modified xsi:type="dcterms:W3CDTF">2025-11-04T16:39:46Z</dcterms:modified>
</cp:coreProperties>
</file>